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0137D-C5C6-BB9F-6382-9F7E88798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60B088-C2D7-3791-98FF-FA642EC72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486350-D5B6-E5B9-8D4B-F88FF3103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24/3/2024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10C4BC-E5BF-85B5-AF08-F1182E2F8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8963F3-0829-826D-F212-CD9AC286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2747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4C952-D6D0-6FF9-CB72-B3546F29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B39F46-6D49-FDEE-B147-FD41A9E3B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034B18-58DB-141C-4F98-5986E06CA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24/3/2024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82FF98-3E21-44AE-3C2F-CB64C3765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025AD0-3452-4B0D-110B-C4A1E6D4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537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B7A3A23-0058-1FD7-5291-24FA4D595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6DDB5A-A0DD-0516-D143-404AE0215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98D28A-3148-167B-AA67-89F77485C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24/3/2024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AE01D9-D3AA-A5FA-D5D0-4B6854B28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E89655-9CB2-562E-3577-82D1ADD3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913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117AE-4CBD-040B-409E-A4E351A5E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5C933D-F606-A312-0695-D02566341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2E9ABE-438C-29D0-B9D2-A346FA12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24/3/2024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B28344-E0D7-0A6D-AE33-B9385500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24FB35-2DA9-FABE-09FA-FB2CBE2FC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843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9AEEAE-3621-4B96-0685-9F93D9BC0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457115-9785-FDA0-733E-387697FA2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BBA258-AF43-3D67-7A00-284C1C12E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24/3/2024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93441E-F85D-D320-8ACE-5B7D9299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8BF428-9845-44FB-4AAE-F80FE5922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6761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A7E2AA-F825-D894-0600-05BC84F06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F27FC9-0907-AAA0-944F-56092C4D7A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A6F2CE-9CE6-8C3E-F420-7CFFD8A63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070B30-4AE7-3A45-E9DB-1613830F9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24/3/2024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C85CE6-CC16-A39D-422A-EF0C9E1DD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49E561-DC15-6AB7-64F7-4BD5BD95C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203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DB4D6-46B1-46FF-AC71-7F853C5D4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ED1E2A-F633-A381-F935-A573EB580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8745B7-AD85-2BE6-5426-4E41BCC28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07D8FDF-3903-9A60-F8C5-B38E3F970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F55927-5AFC-D207-4CFF-4E1C0D9A5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1DA94ED-2F9C-F067-0F50-FBF84A9EF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24/3/2024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D1AEC34-7949-D541-11F9-020BAEC9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5038E6-6801-64E3-A8A6-8A0F18C3A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906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1C508A-066E-F021-9CD1-8CA2DBA0B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4CC70B8-8132-7D10-AD80-83409236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24/3/2024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2DEA373-94A1-466F-B6AF-130FE0F58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98EF9B-5385-2F85-3819-03CDCED7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299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909B30-EF04-CB81-8B07-01968CAE5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24/3/2024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0DF2D9-3572-3A0A-852E-45C848AE8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2AC535F-501C-FEFC-D083-0A9B9FF0C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070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C04CD4-BE52-6617-F231-521C646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36D530-6205-C7BE-2F91-1E8EFC346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72AB66-75AB-0FD7-9C25-6654D5914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2390DE-35FC-783B-80F2-ECBCF9552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24/3/2024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54CC47-7B69-25F6-6AB6-BF7160E86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06F782-BCBA-2060-7CC6-93097C10F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1423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7608E-2669-1670-8E9D-18E0FB197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0CB8082-B9C9-B473-2754-08544EE46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E117EA-8D75-969B-22C2-655477189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30F445-FF10-7CE0-A451-900CB80A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24/3/2024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D6F117-76F3-BBFD-8369-D464E4A1B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9611B7-BB26-AA86-8369-86CEC602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712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EAF6F36-2AD7-A953-E1F3-2D55539CB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65C6B5-872F-AA3A-7956-35F6E793C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8EDDBE-9F39-96F4-497A-C3614BB1A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7286E-FF52-467B-AC7B-AAA58CCC9770}" type="datetimeFigureOut">
              <a:rPr lang="es-AR" smtClean="0"/>
              <a:t>24/3/2024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00F775-1423-43AB-A16C-021511A9F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928183-F946-9F31-5543-3AE3F8CA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9797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73B74A1-66E7-B215-ACD7-4635F6398ADF}"/>
              </a:ext>
            </a:extLst>
          </p:cNvPr>
          <p:cNvSpPr txBox="1"/>
          <p:nvPr/>
        </p:nvSpPr>
        <p:spPr>
          <a:xfrm>
            <a:off x="5759263" y="4767748"/>
            <a:ext cx="584835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700" i="1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Autores</a:t>
            </a:r>
            <a:endParaRPr lang="es-AR" sz="1700" b="1" dirty="0">
              <a:solidFill>
                <a:srgbClr val="092E6D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F46F39E-D8C4-FC61-3A17-5278C9EA896E}"/>
              </a:ext>
            </a:extLst>
          </p:cNvPr>
          <p:cNvSpPr txBox="1"/>
          <p:nvPr/>
        </p:nvSpPr>
        <p:spPr>
          <a:xfrm>
            <a:off x="5759263" y="3838576"/>
            <a:ext cx="58483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700" b="1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1562265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864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732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0299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Hector Simon</dc:creator>
  <cp:lastModifiedBy>Marcela Clemente</cp:lastModifiedBy>
  <cp:revision>3</cp:revision>
  <dcterms:created xsi:type="dcterms:W3CDTF">2024-03-24T22:58:44Z</dcterms:created>
  <dcterms:modified xsi:type="dcterms:W3CDTF">2024-03-24T23:14:53Z</dcterms:modified>
</cp:coreProperties>
</file>